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132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71BDC-8BC9-45CE-02CF-89ABF3A9C8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A52C9B-AF6D-E709-9263-5FB24BC9C8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D09496-7682-132C-595A-EB6CE25DB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C9231-131B-499B-8AC7-4F83E0C03747}" type="datetimeFigureOut">
              <a:rPr lang="en-NZ" smtClean="0"/>
              <a:t>15/08/2025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F0C795-AC29-292D-DCEA-ED2C65492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84A3CC-16BD-0F0D-D88B-D24A7161E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6DC1-1F1C-46D6-8F5C-2A854A172B6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4154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1876A-9DE8-D2F9-6FDF-21D57EA75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07E66C-6BB6-CA4C-ED21-A0602DCA16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879A29-66BA-16BB-D2C1-7C8FA7A5C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C9231-131B-499B-8AC7-4F83E0C03747}" type="datetimeFigureOut">
              <a:rPr lang="en-NZ" smtClean="0"/>
              <a:t>15/08/2025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D928C2-D639-E332-552F-6E57D6737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3AA312-7BFD-BE34-29E9-EB0FDE1FF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6DC1-1F1C-46D6-8F5C-2A854A172B6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84502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7F930CA-EDD3-A77F-00C7-B09E089406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4ADB55-DB07-244E-9C1E-21C1B98788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F7A237-2A86-DD2E-9D16-A0468D23E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C9231-131B-499B-8AC7-4F83E0C03747}" type="datetimeFigureOut">
              <a:rPr lang="en-NZ" smtClean="0"/>
              <a:t>15/08/2025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5F1845-A8ED-E16B-D20B-25CC470FA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4D0623-863E-CF10-1E98-BBF54985B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6DC1-1F1C-46D6-8F5C-2A854A172B6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34839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85320-4E47-4DB8-2426-1977D886B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F55B61-CE7B-B86E-D4EA-543A1BD2B7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11575-FDD5-D62E-90F1-2ABAB9CFB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C9231-131B-499B-8AC7-4F83E0C03747}" type="datetimeFigureOut">
              <a:rPr lang="en-NZ" smtClean="0"/>
              <a:t>15/08/2025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78AC16-D173-F2EA-F751-CCB812DFE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1DC4D4-7187-8AF2-6686-419F53927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6DC1-1F1C-46D6-8F5C-2A854A172B6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28879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A749F-AEBE-415D-4C88-F55509639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BCCBB0-1CD5-DC1E-1F1B-9EBCAB2BBC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986B31-1B7C-F55D-6C96-8801BFAAA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C9231-131B-499B-8AC7-4F83E0C03747}" type="datetimeFigureOut">
              <a:rPr lang="en-NZ" smtClean="0"/>
              <a:t>15/08/2025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FB3A2D-CBAE-49FD-5A3B-D0038BFE0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38D2C3-E7F4-A2F5-5275-FE9B4DDD4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6DC1-1F1C-46D6-8F5C-2A854A172B6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97933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C2F89-B83F-41BB-B37C-CB609C681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DEC36-5AF1-B5AE-DEE8-9F639DADA4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22D7EF-1BB0-7502-2D18-DD9FA77A03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D9F8EC-5F4D-EF3E-8DDC-98A6E9F45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C9231-131B-499B-8AC7-4F83E0C03747}" type="datetimeFigureOut">
              <a:rPr lang="en-NZ" smtClean="0"/>
              <a:t>15/08/2025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03C7B5-E929-E2FB-2FA0-7B15943F6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45D304-2BE5-CE37-1A70-A66A6754F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6DC1-1F1C-46D6-8F5C-2A854A172B6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0585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57858-0C51-A30D-B58A-2D25B109F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C16A6D-84BE-CE66-6C44-8C9B9BCE5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5BCDC1-A6B5-BFC3-7B46-889A129D8A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BC7255-E9EF-A52B-D461-DD77BE7E22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82E21F-79C0-F3D5-23A5-21A50F9A0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45DC0F-6536-32C6-61A1-D7D39622E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C9231-131B-499B-8AC7-4F83E0C03747}" type="datetimeFigureOut">
              <a:rPr lang="en-NZ" smtClean="0"/>
              <a:t>15/08/2025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0C79C4-6C02-31F8-DC93-C0B1AFEEB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88B84D-4DFC-534A-ABD0-3C220B27F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6DC1-1F1C-46D6-8F5C-2A854A172B6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56586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D5236-8D9F-4BDD-A6B9-D3DBA4E73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6E7EFB-6A8E-BC6E-BF07-17E6C88F6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C9231-131B-499B-8AC7-4F83E0C03747}" type="datetimeFigureOut">
              <a:rPr lang="en-NZ" smtClean="0"/>
              <a:t>15/08/2025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8CD373-21B8-84F8-F4BA-7CC3E6EAA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608F1-3D91-972D-F51C-8CC993099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6DC1-1F1C-46D6-8F5C-2A854A172B6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69787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9AE010-2DE4-CD1A-5603-04D388DA3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C9231-131B-499B-8AC7-4F83E0C03747}" type="datetimeFigureOut">
              <a:rPr lang="en-NZ" smtClean="0"/>
              <a:t>15/08/2025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60D0B2-2D07-10E4-7F7A-680B2B290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098411-CC16-932B-2C22-996D8E524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6DC1-1F1C-46D6-8F5C-2A854A172B6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8891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EE584-FBCC-06D6-F3B4-C695C8E15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646EC-0CBB-DDBA-6BEB-C33876B74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46D48F-EDD4-C694-D8A6-FBF9AB18E0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2CF093-3FA4-D5D9-A9A5-2B81EEE6B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C9231-131B-499B-8AC7-4F83E0C03747}" type="datetimeFigureOut">
              <a:rPr lang="en-NZ" smtClean="0"/>
              <a:t>15/08/2025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95BF04-9C1B-66CA-8A0C-6136E3DC7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8BC5C1-3DC4-6134-9169-6EF56CF1E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6DC1-1F1C-46D6-8F5C-2A854A172B6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87410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AE562-73B0-3B9D-2CB1-EA0E9B304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50F539-7786-15EE-C092-2048ED7CC7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940F84-92FC-D2B5-B2D2-2FBA65500E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67293F-1805-F60B-0F46-06B839967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C9231-131B-499B-8AC7-4F83E0C03747}" type="datetimeFigureOut">
              <a:rPr lang="en-NZ" smtClean="0"/>
              <a:t>15/08/2025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F545D1-99F6-353F-C48D-6AE80E98B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6EA59A-9CAD-B162-EC13-C4D391639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6DC1-1F1C-46D6-8F5C-2A854A172B6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57379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BC3844-2096-BDF0-9DE9-22C761B22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35A9DD-7526-A959-56D3-41C707AA7C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59967E-AED5-2DA4-015E-D301C781FB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1C9231-131B-499B-8AC7-4F83E0C03747}" type="datetimeFigureOut">
              <a:rPr lang="en-NZ" smtClean="0"/>
              <a:t>15/08/2025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6A850-3AC8-00E5-4595-3CB6D29BD5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F05CF-DC71-60D8-EC6F-66E46486ED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F16DC1-1F1C-46D6-8F5C-2A854A172B6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347922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34C2B-EBC3-16E3-4BB4-355178C534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Z" dirty="0"/>
              <a:t>Tracy Crossan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AB67CD-D408-5AD6-1390-EB076D8E97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NZ" dirty="0"/>
              <a:t>Submitter 149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747894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7">
            <a:extLst>
              <a:ext uri="{FF2B5EF4-FFF2-40B4-BE49-F238E27FC236}">
                <a16:creationId xmlns:a16="http://schemas.microsoft.com/office/drawing/2014/main" id="{9FB275A4-88AE-353B-329E-27E0D7D642F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2775"/>
            <a:ext cx="12192000" cy="563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0352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7A">
            <a:extLst>
              <a:ext uri="{FF2B5EF4-FFF2-40B4-BE49-F238E27FC236}">
                <a16:creationId xmlns:a16="http://schemas.microsoft.com/office/drawing/2014/main" id="{9D17775D-7A32-B369-0999-3F29BFBB484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38"/>
            <a:ext cx="12192000" cy="681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066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8">
            <a:extLst>
              <a:ext uri="{FF2B5EF4-FFF2-40B4-BE49-F238E27FC236}">
                <a16:creationId xmlns:a16="http://schemas.microsoft.com/office/drawing/2014/main" id="{4CCD28DF-2C4A-2B09-18F2-5F4F870AB5B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2638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9">
            <a:extLst>
              <a:ext uri="{FF2B5EF4-FFF2-40B4-BE49-F238E27FC236}">
                <a16:creationId xmlns:a16="http://schemas.microsoft.com/office/drawing/2014/main" id="{B16CFFCA-685A-EC2A-F41F-37D7205513B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2775"/>
            <a:ext cx="12192000" cy="5630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7524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0">
            <a:extLst>
              <a:ext uri="{FF2B5EF4-FFF2-40B4-BE49-F238E27FC236}">
                <a16:creationId xmlns:a16="http://schemas.microsoft.com/office/drawing/2014/main" id="{C2E5D9C9-4507-A39F-A8DC-8F5861D87D4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2775"/>
            <a:ext cx="12192000" cy="5630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5812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1">
            <a:extLst>
              <a:ext uri="{FF2B5EF4-FFF2-40B4-BE49-F238E27FC236}">
                <a16:creationId xmlns:a16="http://schemas.microsoft.com/office/drawing/2014/main" id="{8CA50328-B2F9-5DB4-F24B-3C3B6863CEE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13" y="0"/>
            <a:ext cx="113315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3141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1A">
            <a:extLst>
              <a:ext uri="{FF2B5EF4-FFF2-40B4-BE49-F238E27FC236}">
                <a16:creationId xmlns:a16="http://schemas.microsoft.com/office/drawing/2014/main" id="{8924E049-849A-70A0-5CF4-14B3A16B08A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13" y="0"/>
            <a:ext cx="112791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4719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2">
            <a:extLst>
              <a:ext uri="{FF2B5EF4-FFF2-40B4-BE49-F238E27FC236}">
                <a16:creationId xmlns:a16="http://schemas.microsoft.com/office/drawing/2014/main" id="{3BDD3776-E750-E5C8-BAD6-83D4235D835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014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2A">
            <a:extLst>
              <a:ext uri="{FF2B5EF4-FFF2-40B4-BE49-F238E27FC236}">
                <a16:creationId xmlns:a16="http://schemas.microsoft.com/office/drawing/2014/main" id="{AFEB285E-DDDB-2EC1-A31A-3EBB2A5A890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0426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3">
            <a:extLst>
              <a:ext uri="{FF2B5EF4-FFF2-40B4-BE49-F238E27FC236}">
                <a16:creationId xmlns:a16="http://schemas.microsoft.com/office/drawing/2014/main" id="{4D22EF2C-8F23-F101-123B-49D51C23C39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513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">
            <a:extLst>
              <a:ext uri="{FF2B5EF4-FFF2-40B4-BE49-F238E27FC236}">
                <a16:creationId xmlns:a16="http://schemas.microsoft.com/office/drawing/2014/main" id="{BD8D6123-E9BC-89A5-3C98-66A10A7961D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2775"/>
            <a:ext cx="12192000" cy="563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8796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4">
            <a:extLst>
              <a:ext uri="{FF2B5EF4-FFF2-40B4-BE49-F238E27FC236}">
                <a16:creationId xmlns:a16="http://schemas.microsoft.com/office/drawing/2014/main" id="{0F39E4B9-ED90-B807-7FE2-EF96DF60CDB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325" y="0"/>
            <a:ext cx="87693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8521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">
            <a:extLst>
              <a:ext uri="{FF2B5EF4-FFF2-40B4-BE49-F238E27FC236}">
                <a16:creationId xmlns:a16="http://schemas.microsoft.com/office/drawing/2014/main" id="{602F53E8-9117-CE1F-523E-5F75F0FBE26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2775"/>
            <a:ext cx="12192000" cy="563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6621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6">
            <a:extLst>
              <a:ext uri="{FF2B5EF4-FFF2-40B4-BE49-F238E27FC236}">
                <a16:creationId xmlns:a16="http://schemas.microsoft.com/office/drawing/2014/main" id="{83EDC7EE-4CCC-561D-3C42-E19162DA0FE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725" y="0"/>
            <a:ext cx="54165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6222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7">
            <a:extLst>
              <a:ext uri="{FF2B5EF4-FFF2-40B4-BE49-F238E27FC236}">
                <a16:creationId xmlns:a16="http://schemas.microsoft.com/office/drawing/2014/main" id="{7298EEC9-81F8-A089-B988-EDDAE4EABF8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183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A">
            <a:extLst>
              <a:ext uri="{FF2B5EF4-FFF2-40B4-BE49-F238E27FC236}">
                <a16:creationId xmlns:a16="http://schemas.microsoft.com/office/drawing/2014/main" id="{5CACB53F-DA3C-DF94-2E23-674E0CA872D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188" y="0"/>
            <a:ext cx="5889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58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">
            <a:extLst>
              <a:ext uri="{FF2B5EF4-FFF2-40B4-BE49-F238E27FC236}">
                <a16:creationId xmlns:a16="http://schemas.microsoft.com/office/drawing/2014/main" id="{8A01C8D9-E810-CB5E-9AB0-75F84111427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075" y="0"/>
            <a:ext cx="66738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334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A">
            <a:extLst>
              <a:ext uri="{FF2B5EF4-FFF2-40B4-BE49-F238E27FC236}">
                <a16:creationId xmlns:a16="http://schemas.microsoft.com/office/drawing/2014/main" id="{D9BCD215-FB22-21E2-0480-3C4C5CBE571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2775"/>
            <a:ext cx="12192000" cy="563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288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">
            <a:extLst>
              <a:ext uri="{FF2B5EF4-FFF2-40B4-BE49-F238E27FC236}">
                <a16:creationId xmlns:a16="http://schemas.microsoft.com/office/drawing/2014/main" id="{91593976-1693-093D-7973-61C7BA9E201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321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">
            <a:extLst>
              <a:ext uri="{FF2B5EF4-FFF2-40B4-BE49-F238E27FC236}">
                <a16:creationId xmlns:a16="http://schemas.microsoft.com/office/drawing/2014/main" id="{948F8D82-7711-B169-8606-58D24894DB0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125" y="0"/>
            <a:ext cx="81581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532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">
            <a:extLst>
              <a:ext uri="{FF2B5EF4-FFF2-40B4-BE49-F238E27FC236}">
                <a16:creationId xmlns:a16="http://schemas.microsoft.com/office/drawing/2014/main" id="{FF17F345-4E49-C8FF-1061-861BF133C4C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25" y="0"/>
            <a:ext cx="91487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424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6">
            <a:extLst>
              <a:ext uri="{FF2B5EF4-FFF2-40B4-BE49-F238E27FC236}">
                <a16:creationId xmlns:a16="http://schemas.microsoft.com/office/drawing/2014/main" id="{9083CB04-A7F6-CE49-5F8A-C168C274A56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825" y="0"/>
            <a:ext cx="96583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526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</Words>
  <Application>Microsoft Office PowerPoint</Application>
  <PresentationFormat>Widescreen</PresentationFormat>
  <Paragraphs>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Aptos</vt:lpstr>
      <vt:lpstr>Aptos Display</vt:lpstr>
      <vt:lpstr>Arial</vt:lpstr>
      <vt:lpstr>Office Theme</vt:lpstr>
      <vt:lpstr>Tracy Crossan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Central Otago District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Tarryn Lines</dc:creator>
  <cp:lastModifiedBy>Tarryn Lines</cp:lastModifiedBy>
  <cp:revision>1</cp:revision>
  <dcterms:created xsi:type="dcterms:W3CDTF">2025-08-15T01:47:28Z</dcterms:created>
  <dcterms:modified xsi:type="dcterms:W3CDTF">2025-08-15T01:49:13Z</dcterms:modified>
</cp:coreProperties>
</file>